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9C7D4-49D7-44A0-AD82-3E13E5A3E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632827"/>
            <a:ext cx="11104671" cy="1085163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Holy Trinity </a:t>
            </a:r>
            <a:r>
              <a:rPr lang="en-US" dirty="0" err="1"/>
              <a:t>Lamorbey</a:t>
            </a:r>
            <a:r>
              <a:rPr lang="en-US" dirty="0"/>
              <a:t> - open mornings</a:t>
            </a:r>
            <a:br>
              <a:rPr lang="en-US" dirty="0"/>
            </a:br>
            <a:br>
              <a:rPr lang="en-US" dirty="0"/>
            </a:b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B71962-C3C0-4FC6-9D35-99A0EABFDC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10am Tuesday 31</a:t>
            </a:r>
            <a:r>
              <a:rPr lang="en-US" sz="1200" baseline="30000" dirty="0"/>
              <a:t>st</a:t>
            </a:r>
            <a:r>
              <a:rPr lang="en-US" sz="1200" dirty="0"/>
              <a:t> October 2023</a:t>
            </a:r>
          </a:p>
          <a:p>
            <a:r>
              <a:rPr lang="en-US" sz="1200" dirty="0"/>
              <a:t>10am Thursday 9</a:t>
            </a:r>
            <a:r>
              <a:rPr lang="en-US" sz="1200" baseline="30000" dirty="0"/>
              <a:t>th</a:t>
            </a:r>
            <a:r>
              <a:rPr lang="en-US" sz="1200" dirty="0"/>
              <a:t> November 2023</a:t>
            </a:r>
          </a:p>
          <a:p>
            <a:r>
              <a:rPr lang="en-US" sz="1200" dirty="0"/>
              <a:t>10am Tuesday 14</a:t>
            </a:r>
            <a:r>
              <a:rPr lang="en-US" sz="1200" baseline="30000" dirty="0"/>
              <a:t>th</a:t>
            </a:r>
            <a:r>
              <a:rPr lang="en-US" sz="1200" dirty="0"/>
              <a:t> November 2023</a:t>
            </a:r>
          </a:p>
          <a:p>
            <a:r>
              <a:rPr lang="en-US" sz="1200" dirty="0"/>
              <a:t>10am Thursday 23</a:t>
            </a:r>
            <a:r>
              <a:rPr lang="en-US" sz="1200" baseline="30000" dirty="0"/>
              <a:t>rd</a:t>
            </a:r>
            <a:r>
              <a:rPr lang="en-US" sz="1200" dirty="0"/>
              <a:t> November 2023</a:t>
            </a:r>
          </a:p>
          <a:p>
            <a:r>
              <a:rPr lang="en-US" sz="1200" dirty="0"/>
              <a:t>10am Tuesday 28</a:t>
            </a:r>
            <a:r>
              <a:rPr lang="en-US" sz="1200" baseline="30000" dirty="0"/>
              <a:t>th</a:t>
            </a:r>
            <a:r>
              <a:rPr lang="en-US" sz="1200" dirty="0"/>
              <a:t> November 2023</a:t>
            </a:r>
          </a:p>
          <a:p>
            <a:r>
              <a:rPr lang="en-US" sz="1200" dirty="0"/>
              <a:t>10am Thursday 7</a:t>
            </a:r>
            <a:r>
              <a:rPr lang="en-US" sz="1200" baseline="30000" dirty="0"/>
              <a:t>th</a:t>
            </a:r>
            <a:r>
              <a:rPr lang="en-US" sz="1200" dirty="0"/>
              <a:t> December 2023</a:t>
            </a:r>
          </a:p>
          <a:p>
            <a:r>
              <a:rPr lang="en-US" sz="1200" dirty="0"/>
              <a:t>10am Tuesday 12</a:t>
            </a:r>
            <a:r>
              <a:rPr lang="en-US" sz="1200" baseline="30000" dirty="0"/>
              <a:t>th</a:t>
            </a:r>
            <a:r>
              <a:rPr lang="en-US" sz="1200" dirty="0"/>
              <a:t> December 2023</a:t>
            </a:r>
          </a:p>
          <a:p>
            <a:r>
              <a:rPr lang="en-GB" sz="1200" dirty="0"/>
              <a:t>10am Thursday 11</a:t>
            </a:r>
            <a:r>
              <a:rPr lang="en-GB" sz="1200" baseline="30000" dirty="0"/>
              <a:t>th</a:t>
            </a:r>
            <a:r>
              <a:rPr lang="en-GB" sz="1200" dirty="0"/>
              <a:t> January 2024</a:t>
            </a:r>
          </a:p>
          <a:p>
            <a:r>
              <a:rPr lang="en-GB" sz="1200" dirty="0"/>
              <a:t>10am Tuesday 16</a:t>
            </a:r>
            <a:r>
              <a:rPr lang="en-GB" sz="1200" baseline="30000" dirty="0"/>
              <a:t>th</a:t>
            </a:r>
            <a:r>
              <a:rPr lang="en-GB" sz="1200" dirty="0"/>
              <a:t> January 2024</a:t>
            </a:r>
          </a:p>
          <a:p>
            <a:r>
              <a:rPr lang="en-GB" sz="1200" dirty="0"/>
              <a:t>10am Thursday 25</a:t>
            </a:r>
            <a:r>
              <a:rPr lang="en-GB" sz="1200" baseline="30000" dirty="0"/>
              <a:t>th</a:t>
            </a:r>
            <a:r>
              <a:rPr lang="en-GB" sz="1200" dirty="0"/>
              <a:t> January 2024</a:t>
            </a:r>
          </a:p>
          <a:p>
            <a:r>
              <a:rPr lang="en-GB" sz="1200" dirty="0"/>
              <a:t>10am Tuesday 30</a:t>
            </a:r>
            <a:r>
              <a:rPr lang="en-GB" sz="1200" baseline="30000" dirty="0"/>
              <a:t>th</a:t>
            </a:r>
            <a:r>
              <a:rPr lang="en-GB" sz="1200" dirty="0"/>
              <a:t> January 2024</a:t>
            </a:r>
          </a:p>
          <a:p>
            <a:r>
              <a:rPr lang="en-GB" sz="1200" dirty="0"/>
              <a:t>10am Thursday 8</a:t>
            </a:r>
            <a:r>
              <a:rPr lang="en-GB" sz="1200" baseline="30000" dirty="0"/>
              <a:t>th</a:t>
            </a:r>
            <a:r>
              <a:rPr lang="en-GB" sz="1200" dirty="0"/>
              <a:t> February2024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15AF94-F9C4-4C71-A56F-ED1DFAB4F9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379" y="996950"/>
            <a:ext cx="611038" cy="712878"/>
          </a:xfrm>
          <a:prstGeom prst="rect">
            <a:avLst/>
          </a:prstGeom>
        </p:spPr>
      </p:pic>
      <p:pic>
        <p:nvPicPr>
          <p:cNvPr id="1026" name="Picture 2" descr="Moorside Primary School and Nursery">
            <a:extLst>
              <a:ext uri="{FF2B5EF4-FFF2-40B4-BE49-F238E27FC236}">
                <a16:creationId xmlns:a16="http://schemas.microsoft.com/office/drawing/2014/main" id="{26252962-2A10-4B2F-B31C-051C1FA63E5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496" y="2470793"/>
            <a:ext cx="5052726" cy="278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4545517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35</TotalTime>
  <Words>77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Gill Sans MT</vt:lpstr>
      <vt:lpstr>Wingdings 2</vt:lpstr>
      <vt:lpstr>Dividend</vt:lpstr>
      <vt:lpstr>          Holy Trinity Lamorbey - open mornings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Trinity open mornings</dc:title>
  <dc:creator>Theresa Williams-Swaby</dc:creator>
  <cp:lastModifiedBy>Theresa Williams-Swaby</cp:lastModifiedBy>
  <cp:revision>5</cp:revision>
  <dcterms:created xsi:type="dcterms:W3CDTF">2023-09-26T10:35:44Z</dcterms:created>
  <dcterms:modified xsi:type="dcterms:W3CDTF">2023-09-26T11:53:50Z</dcterms:modified>
</cp:coreProperties>
</file>